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79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4D8F6-2834-5B61-4F9B-A006722166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84D1F0-5D4C-FCE3-D236-5D1F959CE2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915F7B-2B36-B7B0-A192-A3F255D0E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2F0DC-97FD-4B3F-A02B-13C99C3B92FD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F0C60F-C5AD-9BD0-F6D4-9A596AFFD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85E414-15C4-64A1-021C-952CDF9F7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267E-9B3C-431B-83F7-C1F72E277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989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7E338-C4FC-5077-5E0A-3F0945705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1FE03A-1EB3-E6E1-1ADB-5078C2DA0F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2DA22C-199C-C6E3-7816-211304A1C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2F0DC-97FD-4B3F-A02B-13C99C3B92FD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1CA73-5C19-139A-570C-72D3FC476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4DC35A-E2D7-7FC5-1121-E3CE3FF86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267E-9B3C-431B-83F7-C1F72E277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459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1716E-36D9-F260-0310-C17D6DD93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6AD647-D494-9AB9-93A1-0C9D522060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BD1927-15DE-FF71-AB6F-22169DC72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2F0DC-97FD-4B3F-A02B-13C99C3B92FD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E3DFC3-16A9-E219-9B0E-256909107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044E86-C768-ADCA-3C73-84C3468F6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267E-9B3C-431B-83F7-C1F72E277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703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73C1F-5456-3A6C-2573-F3D7555E1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D1122-A56A-80D3-1722-856D292BFC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7F9DB5-D4F8-62E7-0566-66A8B1BCC0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CEF4DB-260F-E464-778F-2B8FD93C7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2F0DC-97FD-4B3F-A02B-13C99C3B92FD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C7F671-7D7A-92BB-7FAA-479E488F0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950562-D99C-BA69-F44D-408E85392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267E-9B3C-431B-83F7-C1F72E277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537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ABBC1-113F-B416-BF5A-B79F03A1B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4E482F-B0F8-3070-E4C2-7DAFC00A7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86299B-8A05-4C5C-F8E0-CC4A1D3475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097983-F18C-9D5A-E026-B128B85438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BD422B-217F-852A-24F1-931CB19711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AD20DE-24B1-CC23-6492-2F557C074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2F0DC-97FD-4B3F-A02B-13C99C3B92FD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A7E3F7-E136-7DA8-06EB-7735DEACF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862B64-3222-C7F0-54F5-C7064AFD7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267E-9B3C-431B-83F7-C1F72E277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553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1DE9F-F0D0-47E7-B9BB-C765F55A6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17DF4C-0689-269D-4525-041B29C4D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2F0DC-97FD-4B3F-A02B-13C99C3B92FD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C9A1D4-C74C-5C88-F835-92C638B20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A5EB52-D9E8-2D77-8004-25BA99B5F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267E-9B3C-431B-83F7-C1F72E277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907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D0AA59-F501-3B85-C5CB-0052AF71F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2F0DC-97FD-4B3F-A02B-13C99C3B92FD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719AFE-76D5-8AE2-406C-CBE408220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6CA864-4A06-E932-C6DE-2843686DF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267E-9B3C-431B-83F7-C1F72E277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019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0184A-E558-6826-F80F-FDCB8F549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7A496F-0B74-01BC-7D63-A7373884F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08CB79-90E5-F0C5-0134-6D1BDEF376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48B104-82B7-46F7-C1FC-40CA1D2B0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2F0DC-97FD-4B3F-A02B-13C99C3B92FD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199F29-ECE9-D5CC-E6F5-51C3B79DB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97119B-86F1-47EE-5B40-30E5DA9E0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267E-9B3C-431B-83F7-C1F72E277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636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B6DEC-63B6-8C76-39E9-FA4CE9590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92F3B6-7456-7B5D-2BAC-9375EC2D26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AF33CB-BCC0-62FB-508F-1ADFCD1D62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742C75-590A-9BFC-F4D0-06EA24795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2F0DC-97FD-4B3F-A02B-13C99C3B92FD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54E71B-FA80-3B02-6600-32E13F945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AEC519-1EE1-2003-1EC2-1BEDDB296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267E-9B3C-431B-83F7-C1F72E277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329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63A7C-4C5D-6EE7-800A-D81D7402B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CA79A8-E9B4-AABF-8664-9B61B24250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45F447-FD84-D3C9-3310-28843E8EA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2F0DC-97FD-4B3F-A02B-13C99C3B92FD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D2C32C-FEE5-BFC0-3D74-5AF094FEB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2E335-67E6-78A3-9C51-F59B352C6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267E-9B3C-431B-83F7-C1F72E277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491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068AA0-16C7-6C51-D181-3D2C08BBCB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4293B6-E6B1-F104-1ED0-67095BB334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250504-8F5C-276E-5769-F53FF3E16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2F0DC-97FD-4B3F-A02B-13C99C3B92FD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0E3A07-6ABB-BD44-3F34-6C9ED3E39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EFF617-F9E4-5082-BF01-44FFA54BA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267E-9B3C-431B-83F7-C1F72E277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521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CE2504-91F5-4141-AB70-A6679AE47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F39C1-4D14-6AB9-2F5A-9A271859D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7BBF91-5ED0-491A-A9AC-36E738796A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2F0DC-97FD-4B3F-A02B-13C99C3B92FD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DD182B-5F9D-D62F-6124-BA2B241740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A28C23-1DDD-C14A-BBC7-B2C37292BA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10267E-9B3C-431B-83F7-C1F72E277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952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42C56-624F-8AE0-3CE2-DD64A9F5E4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FFF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A851B0-83D3-D455-D456-3CD610F9CC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773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FFF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Dementor</dc:creator>
  <cp:lastModifiedBy>Dementor</cp:lastModifiedBy>
  <cp:revision>1</cp:revision>
  <dcterms:created xsi:type="dcterms:W3CDTF">2026-10-14T18:26:19Z</dcterms:created>
  <dcterms:modified xsi:type="dcterms:W3CDTF">2026-10-14T18:26:22Z</dcterms:modified>
</cp:coreProperties>
</file>